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5" r:id="rId4"/>
    <p:sldId id="264" r:id="rId5"/>
    <p:sldId id="272" r:id="rId6"/>
    <p:sldId id="269" r:id="rId7"/>
    <p:sldId id="270" r:id="rId8"/>
    <p:sldId id="257" r:id="rId9"/>
    <p:sldId id="259" r:id="rId10"/>
    <p:sldId id="262" r:id="rId11"/>
    <p:sldId id="260" r:id="rId12"/>
    <p:sldId id="263" r:id="rId13"/>
    <p:sldId id="267" r:id="rId14"/>
    <p:sldId id="266" r:id="rId15"/>
    <p:sldId id="268" r:id="rId16"/>
    <p:sldId id="27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2" y="8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FF5E0-854D-4C7C-9096-394A57ED3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34296CB-07C2-4281-AFDA-698B98B37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644794-D786-45BA-AED1-3BE85A08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EEBB41-B3FD-4DF7-BB62-AEDBDE389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009411-8FBD-4B78-91FA-3B88F5240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593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42A89C-19FF-4B95-B31D-E71B14538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3DFEC8-4F86-4E4F-8014-4D4F934FF0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8F8990-C69D-4923-8507-28AFF7FF7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595C6B-080C-43B9-BF46-B15405111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666B25-78B0-4A41-8838-7547FD1FD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9597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C82006-55BA-485D-AA16-56926FEADF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3187A1-3318-4460-883D-2DC615590D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9A1194-49A2-4ED6-A13C-5D4CAD10B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B2F9D9-3038-4E56-B016-6F13BC910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9E3C76-873E-4773-9882-0A9BF93DF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12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EB0076-9A91-46F5-9A51-DA05DF017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242824-6799-4761-B360-E54DE3945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5F466B-1906-4294-8695-9DE1499DF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00329E-D50D-4E77-9E06-8AB26716B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0A845-0FF5-42E6-9E47-54392CB41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952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E3B419-2B5D-40AB-9445-9A92D718D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E29797-989B-4F0B-B777-B6DFEB8F0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F227BA-EE27-4C77-8380-CE6D7EC92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3C56C6-E216-4E8E-AD49-6ADF6A6AD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9258BE-1330-4B06-B992-1CFB1985F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782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3BEB96-F759-4D6D-A890-232F4A8CA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718A51-7931-4528-B9CA-0D034A8031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4684B0-8545-40E4-85EC-F1111B4EDC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D1B2AE-935D-491D-BCD6-79CF2DC12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EA0049-9980-4ECD-BF78-D22F3DDF8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E00226-6BA6-40DF-8405-B856B41CD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341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C81A17-9BC0-4BBE-BA5A-92F8EEACB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3A7288-78CB-476A-BAE3-50DF7ADFF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651136-009E-47F1-B7C6-B406B1F21A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4F0D09D-F47A-4344-B24A-DF2FC7656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9A73ECC-B268-4F50-B1AC-6CC9E656C1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A44A419-DA95-470D-857E-E674FF01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23184F3-159E-403C-9A41-FFDDF0123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39B89A6-DF77-4871-BB5D-70A8C3FD5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400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430C50-BA60-4C9C-851A-A132A64B1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A1FAD74-366D-4165-8E74-8C240DAAB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C295E9-238F-4D5F-B7A4-D607DEC11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237F70-54A8-44A3-B9A0-010FF54DE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561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34591AA-830D-40A5-A923-0D4DAE2DA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1ED98AE-1890-4451-AAF1-BE1713C8F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ED3657-8C87-4823-94BE-CE31BA931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076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5872FF-125E-4762-8234-725F8133B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24D705-E479-4090-88E8-A94D3410C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F42F6D-6F40-44DE-A3C4-E935F5C9E5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31E026-8894-40E0-B7EC-4B25439A9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21967A-CE7A-4361-BC80-F872E7A44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A32C89-7744-4AC0-9F87-D647C83E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8830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8E69E-C80D-4896-8B19-4CBDEB945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0B2F048-35C0-4C1F-A635-5AE4CA7DA4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83CCDD-AF14-4FD0-8A98-0804AAD24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47D767-23CB-4562-BD8B-C888DFBEB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E7F1BD-450C-4D8D-8203-1F13F5B44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61A37D-73F4-4DE8-8423-FC3CEE2D6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8879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5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AD5AB8F-A884-4DF7-88B4-AA9890447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6AB2A4-9742-44D6-A00F-BBF84BAA8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8F4DC8-898D-4510-A939-1823F776C1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1DF0-55AB-4A2E-B61A-AD3CC98E4F8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65031E-2F23-4237-B0F3-0BE15EB542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C5F491-F613-415B-8AE5-C541B7BF4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588B9-4647-4CAC-A3D9-B9B1E222EF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231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dkfma6033.dothome.co.k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4BD1B8-9478-42CD-AC8C-A3219E9917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맥도날드 웹페이지 계획서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541BD97-9872-4A3D-BC13-7D14346E3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86600" y="4381500"/>
            <a:ext cx="3581400" cy="876300"/>
          </a:xfrm>
        </p:spPr>
        <p:txBody>
          <a:bodyPr/>
          <a:lstStyle/>
          <a:p>
            <a:r>
              <a:rPr lang="ko-KR" altLang="en-US" dirty="0"/>
              <a:t>유아름</a:t>
            </a:r>
          </a:p>
        </p:txBody>
      </p:sp>
    </p:spTree>
    <p:extLst>
      <p:ext uri="{BB962C8B-B14F-4D97-AF65-F5344CB8AC3E}">
        <p14:creationId xmlns:p14="http://schemas.microsoft.com/office/powerpoint/2010/main" val="2142152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내용 개체 틀 8">
            <a:extLst>
              <a:ext uri="{FF2B5EF4-FFF2-40B4-BE49-F238E27FC236}">
                <a16:creationId xmlns:a16="http://schemas.microsoft.com/office/drawing/2014/main" id="{CFC694F0-F134-4492-AAA4-B90202EB64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95"/>
          <a:stretch/>
        </p:blipFill>
        <p:spPr>
          <a:xfrm>
            <a:off x="3337594" y="293122"/>
            <a:ext cx="4878084" cy="6497461"/>
          </a:xfr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04E54C3C-6F8B-4BE7-9924-3BA9FE9F4ED3}"/>
              </a:ext>
            </a:extLst>
          </p:cNvPr>
          <p:cNvCxnSpPr>
            <a:cxnSpLocks/>
          </p:cNvCxnSpPr>
          <p:nvPr/>
        </p:nvCxnSpPr>
        <p:spPr>
          <a:xfrm>
            <a:off x="3345083" y="127322"/>
            <a:ext cx="487059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9465CDB-29ED-4C0D-A8E3-FBC147481093}"/>
              </a:ext>
            </a:extLst>
          </p:cNvPr>
          <p:cNvCxnSpPr>
            <a:cxnSpLocks/>
          </p:cNvCxnSpPr>
          <p:nvPr/>
        </p:nvCxnSpPr>
        <p:spPr>
          <a:xfrm>
            <a:off x="3915177" y="2271854"/>
            <a:ext cx="3542628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EB3033-B608-412D-A858-528ADFFB5084}"/>
              </a:ext>
            </a:extLst>
          </p:cNvPr>
          <p:cNvSpPr txBox="1"/>
          <p:nvPr/>
        </p:nvSpPr>
        <p:spPr>
          <a:xfrm>
            <a:off x="8264216" y="25557"/>
            <a:ext cx="2020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전체 가로 </a:t>
            </a:r>
            <a:r>
              <a:rPr lang="en-US" altLang="ko-KR" dirty="0"/>
              <a:t>1800px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CCB59C-DB83-4F2B-AD52-40B78957F431}"/>
              </a:ext>
            </a:extLst>
          </p:cNvPr>
          <p:cNvSpPr txBox="1"/>
          <p:nvPr/>
        </p:nvSpPr>
        <p:spPr>
          <a:xfrm>
            <a:off x="8264217" y="1720964"/>
            <a:ext cx="2020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내용 간격 </a:t>
            </a:r>
            <a:r>
              <a:rPr lang="en-US" altLang="ko-KR" dirty="0"/>
              <a:t>1200px</a:t>
            </a:r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47ADD90-7890-4B08-9D40-A19EFDC12654}"/>
              </a:ext>
            </a:extLst>
          </p:cNvPr>
          <p:cNvCxnSpPr>
            <a:endCxn id="18" idx="1"/>
          </p:cNvCxnSpPr>
          <p:nvPr/>
        </p:nvCxnSpPr>
        <p:spPr>
          <a:xfrm flipV="1">
            <a:off x="7153047" y="1905630"/>
            <a:ext cx="1111170" cy="371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6ECBBAA-9DA5-4342-962E-70104D027AF0}"/>
              </a:ext>
            </a:extLst>
          </p:cNvPr>
          <p:cNvCxnSpPr/>
          <p:nvPr/>
        </p:nvCxnSpPr>
        <p:spPr>
          <a:xfrm>
            <a:off x="7376459" y="3444813"/>
            <a:ext cx="16784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1E03EE0-638D-42C3-9CF5-CBA519582C8E}"/>
              </a:ext>
            </a:extLst>
          </p:cNvPr>
          <p:cNvSpPr txBox="1"/>
          <p:nvPr/>
        </p:nvSpPr>
        <p:spPr>
          <a:xfrm>
            <a:off x="9030804" y="3105834"/>
            <a:ext cx="2507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컨텐트</a:t>
            </a:r>
            <a:r>
              <a:rPr lang="ko-KR" altLang="en-US" dirty="0"/>
              <a:t> 사이 여백 간격</a:t>
            </a:r>
            <a:endParaRPr lang="en-US" altLang="ko-KR" dirty="0"/>
          </a:p>
          <a:p>
            <a:r>
              <a:rPr lang="en-US" altLang="ko-KR" dirty="0"/>
              <a:t>20px</a:t>
            </a:r>
            <a:endParaRPr lang="ko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A45D451-0454-4FB8-AF5D-88885101C906}"/>
              </a:ext>
            </a:extLst>
          </p:cNvPr>
          <p:cNvCxnSpPr>
            <a:cxnSpLocks/>
          </p:cNvCxnSpPr>
          <p:nvPr/>
        </p:nvCxnSpPr>
        <p:spPr>
          <a:xfrm>
            <a:off x="3759653" y="2271854"/>
            <a:ext cx="0" cy="117295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8875348-9D2D-43E0-924A-93CF7AA5DEA5}"/>
              </a:ext>
            </a:extLst>
          </p:cNvPr>
          <p:cNvCxnSpPr>
            <a:cxnSpLocks/>
          </p:cNvCxnSpPr>
          <p:nvPr/>
        </p:nvCxnSpPr>
        <p:spPr>
          <a:xfrm>
            <a:off x="3915177" y="4622944"/>
            <a:ext cx="118485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C9F97D7-0D84-424B-B810-A347E6D50056}"/>
              </a:ext>
            </a:extLst>
          </p:cNvPr>
          <p:cNvCxnSpPr/>
          <p:nvPr/>
        </p:nvCxnSpPr>
        <p:spPr>
          <a:xfrm flipH="1">
            <a:off x="1751534" y="2565254"/>
            <a:ext cx="1990845" cy="3982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7DBC9AC1-D3A5-4BA1-B08C-91B6C6D5A288}"/>
              </a:ext>
            </a:extLst>
          </p:cNvPr>
          <p:cNvCxnSpPr>
            <a:cxnSpLocks/>
          </p:cNvCxnSpPr>
          <p:nvPr/>
        </p:nvCxnSpPr>
        <p:spPr>
          <a:xfrm flipH="1" flipV="1">
            <a:off x="1766380" y="3735077"/>
            <a:ext cx="2406375" cy="887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052FC43-05D7-46D8-8076-4B891562C811}"/>
              </a:ext>
            </a:extLst>
          </p:cNvPr>
          <p:cNvSpPr txBox="1"/>
          <p:nvPr/>
        </p:nvSpPr>
        <p:spPr>
          <a:xfrm>
            <a:off x="312516" y="2488557"/>
            <a:ext cx="1733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컨텐트의</a:t>
            </a:r>
            <a:r>
              <a:rPr lang="ko-KR" altLang="en-US" dirty="0"/>
              <a:t> 높이 </a:t>
            </a:r>
            <a:endParaRPr lang="en-US" altLang="ko-KR" dirty="0"/>
          </a:p>
          <a:p>
            <a:r>
              <a:rPr lang="en-US" altLang="ko-KR" dirty="0"/>
              <a:t>380px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1092A1-224B-4619-B3E7-AE9F98C5B3B0}"/>
              </a:ext>
            </a:extLst>
          </p:cNvPr>
          <p:cNvSpPr txBox="1"/>
          <p:nvPr/>
        </p:nvSpPr>
        <p:spPr>
          <a:xfrm>
            <a:off x="54318" y="3399947"/>
            <a:ext cx="2598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컨텐트</a:t>
            </a:r>
            <a:r>
              <a:rPr lang="ko-KR" altLang="en-US" dirty="0"/>
              <a:t> 가로길이</a:t>
            </a:r>
            <a:r>
              <a:rPr lang="en-US" altLang="ko-KR" dirty="0"/>
              <a:t>-380px</a:t>
            </a:r>
          </a:p>
        </p:txBody>
      </p:sp>
    </p:spTree>
    <p:extLst>
      <p:ext uri="{BB962C8B-B14F-4D97-AF65-F5344CB8AC3E}">
        <p14:creationId xmlns:p14="http://schemas.microsoft.com/office/powerpoint/2010/main" val="1344250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2ADB1ED-E057-4D9E-A660-68250DBFFA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05"/>
          <a:stretch/>
        </p:blipFill>
        <p:spPr>
          <a:xfrm>
            <a:off x="2983940" y="-25726"/>
            <a:ext cx="4193473" cy="679647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223FEB-C238-4524-AE2E-21E02CA5DBFE}"/>
              </a:ext>
            </a:extLst>
          </p:cNvPr>
          <p:cNvSpPr txBox="1"/>
          <p:nvPr/>
        </p:nvSpPr>
        <p:spPr>
          <a:xfrm>
            <a:off x="3979090" y="842240"/>
            <a:ext cx="2203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새로운 소식들 소개</a:t>
            </a:r>
          </a:p>
        </p:txBody>
      </p:sp>
    </p:spTree>
    <p:extLst>
      <p:ext uri="{BB962C8B-B14F-4D97-AF65-F5344CB8AC3E}">
        <p14:creationId xmlns:p14="http://schemas.microsoft.com/office/powerpoint/2010/main" val="2209398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34414-5A05-4070-8E90-ED6C793B2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아이콘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ACAF8B-9703-466D-83F9-A50B998C5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94298"/>
            <a:ext cx="10515600" cy="3482665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   24</a:t>
            </a:r>
            <a:r>
              <a:rPr lang="ko-KR" altLang="en-US" dirty="0"/>
              <a:t>시간   주차     </a:t>
            </a:r>
            <a:r>
              <a:rPr lang="ko-KR" altLang="en-US" dirty="0" err="1"/>
              <a:t>맥모닝</a:t>
            </a:r>
            <a:r>
              <a:rPr lang="ko-KR" altLang="en-US" dirty="0"/>
              <a:t>  </a:t>
            </a:r>
            <a:r>
              <a:rPr lang="ko-KR" altLang="en-US" dirty="0" err="1"/>
              <a:t>맥딜리버리</a:t>
            </a:r>
            <a:r>
              <a:rPr lang="ko-KR" altLang="en-US" dirty="0"/>
              <a:t> 맥드라이브  </a:t>
            </a:r>
            <a:r>
              <a:rPr lang="ko-KR" altLang="en-US" dirty="0" err="1"/>
              <a:t>디카페인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           </a:t>
            </a:r>
            <a:r>
              <a:rPr lang="ko-KR" altLang="en-US" dirty="0"/>
              <a:t>방향키              위로 올라가기</a:t>
            </a:r>
          </a:p>
        </p:txBody>
      </p:sp>
      <p:pic>
        <p:nvPicPr>
          <p:cNvPr id="4" name="내용 개체 틀 18">
            <a:extLst>
              <a:ext uri="{FF2B5EF4-FFF2-40B4-BE49-F238E27FC236}">
                <a16:creationId xmlns:a16="http://schemas.microsoft.com/office/drawing/2014/main" id="{5DD7239C-BC97-45EC-9766-56108D01D1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6274" y="1925990"/>
            <a:ext cx="962025" cy="7715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7F26AA8-9EA9-4302-A790-9BBFB1399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649" y="1922773"/>
            <a:ext cx="962025" cy="7715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E7FF3D7-A23B-4CA1-B92E-5166A80288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655" y="1922774"/>
            <a:ext cx="962025" cy="7715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82780F0-A13C-4B24-80DE-5D69022E77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796" y="1922773"/>
            <a:ext cx="962025" cy="7715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6894706-9310-4D5B-83B0-C1800909EF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726" y="1922775"/>
            <a:ext cx="962025" cy="7715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8ECFD2A-CBE1-44FD-92C8-FC279A0ABA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777" y="1922775"/>
            <a:ext cx="962025" cy="7715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8D8736E-C2B6-43F3-BE21-51CDE575C27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72" t="37183" b="54554"/>
          <a:stretch/>
        </p:blipFill>
        <p:spPr>
          <a:xfrm>
            <a:off x="834635" y="4141007"/>
            <a:ext cx="1783869" cy="105076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140950A-8452-4F36-A4C2-698AF3F876C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48" t="46449" b="42661"/>
          <a:stretch/>
        </p:blipFill>
        <p:spPr>
          <a:xfrm>
            <a:off x="3171620" y="4141007"/>
            <a:ext cx="1820351" cy="100361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F52B2BE-3069-461A-9442-867BDD7DFDC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83" t="72942" r="1477" b="17822"/>
          <a:stretch/>
        </p:blipFill>
        <p:spPr>
          <a:xfrm>
            <a:off x="6917031" y="4163703"/>
            <a:ext cx="1117453" cy="102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144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7E9AE2-F1E5-457E-98CF-46AC7BCEB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7325"/>
            <a:ext cx="10515600" cy="1298717"/>
          </a:xfrm>
        </p:spPr>
        <p:txBody>
          <a:bodyPr>
            <a:normAutofit/>
          </a:bodyPr>
          <a:lstStyle/>
          <a:p>
            <a:pPr algn="ctr"/>
            <a:r>
              <a:rPr lang="ko-KR" altLang="en-US" sz="3200" dirty="0"/>
              <a:t>사이트에 사용할 폰트와 사이즈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9BCE21-E7EF-4795-BF23-CF9144653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0063" y="934199"/>
            <a:ext cx="2054525" cy="594386"/>
          </a:xfrm>
        </p:spPr>
        <p:txBody>
          <a:bodyPr/>
          <a:lstStyle/>
          <a:p>
            <a:r>
              <a:rPr lang="ko-KR" altLang="en-US" dirty="0" err="1"/>
              <a:t>맑은고딕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B03F7F-919A-4D51-9545-C3579C8C3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43" y="1493386"/>
            <a:ext cx="2169245" cy="259689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B4C6F44-7BC0-4EA2-8676-77C6F523B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846252"/>
            <a:ext cx="3359187" cy="156071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E9E3D19-A21B-4274-9024-1E0109B0DE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862" y="4090282"/>
            <a:ext cx="3883489" cy="75597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BB36112-DAC1-4FBB-9024-FB26A928C3FD}"/>
              </a:ext>
            </a:extLst>
          </p:cNvPr>
          <p:cNvSpPr txBox="1"/>
          <p:nvPr/>
        </p:nvSpPr>
        <p:spPr>
          <a:xfrm>
            <a:off x="5207334" y="2159943"/>
            <a:ext cx="62948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ko-KR" altLang="en-US" sz="2400" dirty="0"/>
              <a:t>메뉴</a:t>
            </a:r>
            <a:r>
              <a:rPr lang="en-US" altLang="ko-KR" sz="2400" dirty="0"/>
              <a:t>, </a:t>
            </a:r>
            <a:r>
              <a:rPr lang="ko-KR" altLang="en-US" sz="2400" dirty="0"/>
              <a:t>소메뉴들은 </a:t>
            </a:r>
            <a:r>
              <a:rPr lang="en-US" altLang="ko-KR" sz="2400" dirty="0"/>
              <a:t>16px</a:t>
            </a:r>
          </a:p>
          <a:p>
            <a:r>
              <a:rPr lang="ko-KR" altLang="en-US" sz="2400" dirty="0"/>
              <a:t>대표 이미지에 들어갈 제목은 </a:t>
            </a:r>
            <a:r>
              <a:rPr lang="en-US" altLang="ko-KR" sz="2400" dirty="0"/>
              <a:t>50px</a:t>
            </a:r>
          </a:p>
          <a:p>
            <a:r>
              <a:rPr lang="ko-KR" altLang="en-US" sz="2400" dirty="0"/>
              <a:t>일부 메뉴에서 좀더 크기를 줘야 </a:t>
            </a:r>
            <a:r>
              <a:rPr lang="ko-KR" altLang="en-US" sz="2400" dirty="0" err="1"/>
              <a:t>할때</a:t>
            </a:r>
            <a:r>
              <a:rPr lang="ko-KR" altLang="en-US" sz="2400" dirty="0"/>
              <a:t> </a:t>
            </a:r>
            <a:r>
              <a:rPr lang="en-US" altLang="ko-KR" sz="2400" dirty="0"/>
              <a:t>20px</a:t>
            </a:r>
          </a:p>
          <a:p>
            <a:endParaRPr lang="en-US" altLang="ko-KR" sz="2400" dirty="0"/>
          </a:p>
          <a:p>
            <a:r>
              <a:rPr lang="ko-KR" altLang="en-US" sz="2400" dirty="0"/>
              <a:t>전체적으로 굵게 표현하여 </a:t>
            </a:r>
            <a:endParaRPr lang="en-US" altLang="ko-KR" sz="2400" dirty="0"/>
          </a:p>
          <a:p>
            <a:r>
              <a:rPr lang="ko-KR" altLang="en-US" sz="2400" dirty="0"/>
              <a:t>가독성을 높이고 눈에 더 띄게 표현</a:t>
            </a:r>
            <a:endParaRPr lang="en-US" altLang="ko-KR" sz="24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2853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20C312-19E8-4AD7-AE8F-F04288666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835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3200" dirty="0"/>
              <a:t>사이트에 사용할 색상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9DA842-8827-4373-ADE9-D33AFD483A91}"/>
              </a:ext>
            </a:extLst>
          </p:cNvPr>
          <p:cNvSpPr/>
          <p:nvPr/>
        </p:nvSpPr>
        <p:spPr>
          <a:xfrm>
            <a:off x="1838864" y="4750129"/>
            <a:ext cx="3310204" cy="1121135"/>
          </a:xfrm>
          <a:prstGeom prst="rect">
            <a:avLst/>
          </a:prstGeom>
          <a:solidFill>
            <a:srgbClr val="FFBC0D"/>
          </a:solidFill>
          <a:ln>
            <a:solidFill>
              <a:srgbClr val="FFBC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altLang="ko-KR" sz="1800" dirty="0"/>
              <a:t> </a:t>
            </a:r>
          </a:p>
          <a:p>
            <a:pPr marL="0" indent="0" algn="ctr">
              <a:buNone/>
            </a:pPr>
            <a:endParaRPr lang="en-US" altLang="ko-KR" sz="1800" dirty="0"/>
          </a:p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sz="1800" dirty="0"/>
          </a:p>
          <a:p>
            <a:pPr marL="0" indent="0" algn="ctr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AA5848-735B-467A-BCC0-07027A43E50D}"/>
              </a:ext>
            </a:extLst>
          </p:cNvPr>
          <p:cNvSpPr/>
          <p:nvPr/>
        </p:nvSpPr>
        <p:spPr>
          <a:xfrm>
            <a:off x="737814" y="3010725"/>
            <a:ext cx="1922258" cy="1234703"/>
          </a:xfrm>
          <a:prstGeom prst="rect">
            <a:avLst/>
          </a:prstGeom>
          <a:solidFill>
            <a:srgbClr val="DB0007"/>
          </a:solidFill>
          <a:ln>
            <a:solidFill>
              <a:srgbClr val="DB00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#db0007</a:t>
            </a:r>
          </a:p>
          <a:p>
            <a:pPr algn="ctr"/>
            <a:r>
              <a:rPr lang="en-US" altLang="ko-KR" sz="1600" dirty="0"/>
              <a:t>RGB(219,0,7)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A46D80B-E1F3-48EC-AD1F-F329AB2065D7}"/>
              </a:ext>
            </a:extLst>
          </p:cNvPr>
          <p:cNvSpPr/>
          <p:nvPr/>
        </p:nvSpPr>
        <p:spPr>
          <a:xfrm>
            <a:off x="5779565" y="3010725"/>
            <a:ext cx="2048434" cy="1121135"/>
          </a:xfrm>
          <a:prstGeom prst="rect">
            <a:avLst/>
          </a:prstGeom>
          <a:solidFill>
            <a:srgbClr val="264A36"/>
          </a:solidFill>
          <a:ln>
            <a:solidFill>
              <a:srgbClr val="264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/>
              <a:t>#264a36</a:t>
            </a:r>
          </a:p>
          <a:p>
            <a:pPr algn="ctr"/>
            <a:r>
              <a:rPr lang="en-US" altLang="ko-KR" sz="1800" dirty="0"/>
              <a:t>RGB(38,74,54)</a:t>
            </a:r>
            <a:endParaRPr lang="ko-KR" altLang="en-US" sz="18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BEA04F-B1BE-4BF7-BC5D-17E945BA04C5}"/>
              </a:ext>
            </a:extLst>
          </p:cNvPr>
          <p:cNvSpPr/>
          <p:nvPr/>
        </p:nvSpPr>
        <p:spPr>
          <a:xfrm>
            <a:off x="5779565" y="1354583"/>
            <a:ext cx="2034305" cy="1121135"/>
          </a:xfrm>
          <a:prstGeom prst="rect">
            <a:avLst/>
          </a:prstGeom>
          <a:solidFill>
            <a:srgbClr val="F8F8F8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2"/>
                </a:solidFill>
                <a:latin typeface="consolas" panose="020B0609020204030204" pitchFamily="49" charset="0"/>
              </a:rPr>
              <a:t>#f8f8f8</a:t>
            </a:r>
          </a:p>
          <a:p>
            <a:pPr algn="ctr"/>
            <a:r>
              <a:rPr lang="en-US" altLang="ko-KR" sz="1600" dirty="0">
                <a:solidFill>
                  <a:schemeClr val="tx2"/>
                </a:solidFill>
                <a:latin typeface="consolas" panose="020B0609020204030204" pitchFamily="49" charset="0"/>
              </a:rPr>
              <a:t>RGB(248,248,248)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0152B95-128B-4C31-8F61-405B66B7D425}"/>
              </a:ext>
            </a:extLst>
          </p:cNvPr>
          <p:cNvSpPr txBox="1"/>
          <p:nvPr/>
        </p:nvSpPr>
        <p:spPr>
          <a:xfrm>
            <a:off x="2856016" y="1382286"/>
            <a:ext cx="2452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endParaRPr lang="en-US" altLang="ko-KR" sz="1600" dirty="0"/>
          </a:p>
          <a:p>
            <a:pPr marL="0" indent="0" algn="ctr">
              <a:buNone/>
            </a:pPr>
            <a:r>
              <a:rPr lang="ko-KR" altLang="en-US" sz="1600" dirty="0"/>
              <a:t>노란색은 </a:t>
            </a:r>
            <a:endParaRPr lang="en-US" altLang="ko-KR" sz="1600" dirty="0"/>
          </a:p>
          <a:p>
            <a:pPr marL="0" indent="0" algn="ctr">
              <a:buNone/>
            </a:pPr>
            <a:r>
              <a:rPr lang="ko-KR" altLang="en-US" sz="1600" dirty="0"/>
              <a:t>식욕을 상승시키는 색상</a:t>
            </a:r>
            <a:endParaRPr lang="en-US" altLang="ko-KR" sz="16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C86A03-F188-45E7-84A6-9A9940D17069}"/>
              </a:ext>
            </a:extLst>
          </p:cNvPr>
          <p:cNvSpPr/>
          <p:nvPr/>
        </p:nvSpPr>
        <p:spPr>
          <a:xfrm>
            <a:off x="5149068" y="4750129"/>
            <a:ext cx="1525730" cy="1121886"/>
          </a:xfrm>
          <a:prstGeom prst="rect">
            <a:avLst/>
          </a:prstGeom>
          <a:solidFill>
            <a:srgbClr val="DB0007"/>
          </a:solidFill>
          <a:ln>
            <a:solidFill>
              <a:srgbClr val="DB00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0A5B4A-2370-46D2-B4B5-5FEEB0F4A1F7}"/>
              </a:ext>
            </a:extLst>
          </p:cNvPr>
          <p:cNvSpPr txBox="1"/>
          <p:nvPr/>
        </p:nvSpPr>
        <p:spPr>
          <a:xfrm>
            <a:off x="2969946" y="3010725"/>
            <a:ext cx="21791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빨간색은 </a:t>
            </a:r>
            <a:endParaRPr lang="en-US" altLang="ko-KR" sz="1600" dirty="0"/>
          </a:p>
          <a:p>
            <a:pPr algn="ctr"/>
            <a:r>
              <a:rPr lang="ko-KR" altLang="en-US" sz="1600" dirty="0"/>
              <a:t>식욕</a:t>
            </a:r>
            <a:r>
              <a:rPr lang="en-US" altLang="ko-KR" sz="1600" dirty="0"/>
              <a:t>, </a:t>
            </a:r>
            <a:r>
              <a:rPr lang="ko-KR" altLang="en-US" sz="1600" dirty="0"/>
              <a:t>시선집중</a:t>
            </a:r>
            <a:r>
              <a:rPr lang="en-US" altLang="ko-KR" sz="1600" dirty="0"/>
              <a:t>, </a:t>
            </a:r>
          </a:p>
          <a:p>
            <a:pPr algn="ctr"/>
            <a:r>
              <a:rPr lang="ko-KR" altLang="en-US" sz="1600" dirty="0"/>
              <a:t>결단력</a:t>
            </a:r>
            <a:r>
              <a:rPr lang="en-US" altLang="ko-KR" sz="1600" dirty="0"/>
              <a:t>, </a:t>
            </a:r>
            <a:r>
              <a:rPr lang="ko-KR" altLang="en-US" sz="1600" dirty="0"/>
              <a:t>추진력을 </a:t>
            </a:r>
            <a:endParaRPr lang="en-US" altLang="ko-KR" sz="1600" dirty="0"/>
          </a:p>
          <a:p>
            <a:pPr algn="ctr"/>
            <a:r>
              <a:rPr lang="ko-KR" altLang="en-US" sz="1600" dirty="0"/>
              <a:t>높여주는 색</a:t>
            </a:r>
          </a:p>
          <a:p>
            <a:pPr algn="ctr"/>
            <a:endParaRPr lang="ko-KR" altLang="en-US" sz="1600" dirty="0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899018C3-351F-4D36-A1F5-73942E55D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708" y="4750129"/>
            <a:ext cx="2048434" cy="113395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3C9E485-A17E-4FEA-B3D4-A92DCA2A0363}"/>
              </a:ext>
            </a:extLst>
          </p:cNvPr>
          <p:cNvSpPr txBox="1"/>
          <p:nvPr/>
        </p:nvSpPr>
        <p:spPr>
          <a:xfrm>
            <a:off x="8424672" y="1382286"/>
            <a:ext cx="30967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일부 내용의 </a:t>
            </a:r>
            <a:endParaRPr lang="en-US" altLang="ko-KR" sz="1600" dirty="0"/>
          </a:p>
          <a:p>
            <a:r>
              <a:rPr lang="ko-KR" altLang="en-US" sz="1600" dirty="0"/>
              <a:t>배경색으로 사용예정</a:t>
            </a:r>
            <a:endParaRPr lang="en-US" altLang="ko-KR" sz="1600" dirty="0"/>
          </a:p>
          <a:p>
            <a:r>
              <a:rPr lang="ko-KR" altLang="en-US" sz="1600" dirty="0"/>
              <a:t>다른 설명들을 쓰게 될 때 </a:t>
            </a:r>
            <a:endParaRPr lang="en-US" altLang="ko-KR" sz="1600" dirty="0"/>
          </a:p>
          <a:p>
            <a:r>
              <a:rPr lang="ko-KR" altLang="en-US" sz="1600" dirty="0"/>
              <a:t>더 돋보이게 해줄 수 있다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4CC08EBD-11F3-4C0F-A55A-E7C1CF15B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1051" y="4737310"/>
            <a:ext cx="621846" cy="1133954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179FBCA8-7123-4615-98F9-FE52291600F8}"/>
              </a:ext>
            </a:extLst>
          </p:cNvPr>
          <p:cNvSpPr/>
          <p:nvPr/>
        </p:nvSpPr>
        <p:spPr>
          <a:xfrm>
            <a:off x="780756" y="1549357"/>
            <a:ext cx="1922259" cy="1121886"/>
          </a:xfrm>
          <a:prstGeom prst="rect">
            <a:avLst/>
          </a:prstGeom>
          <a:solidFill>
            <a:srgbClr val="FFBC0D"/>
          </a:solidFill>
          <a:ln>
            <a:solidFill>
              <a:srgbClr val="FFBC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altLang="ko-KR" sz="1800" dirty="0"/>
              <a:t> </a:t>
            </a:r>
          </a:p>
          <a:p>
            <a:pPr marL="0" indent="0" algn="ctr">
              <a:buNone/>
            </a:pPr>
            <a:endParaRPr lang="en-US" altLang="ko-KR" sz="1800" dirty="0"/>
          </a:p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en-US" altLang="ko-KR" sz="1800" dirty="0"/>
              <a:t>#ffbc0d</a:t>
            </a:r>
            <a:br>
              <a:rPr lang="en-US" altLang="ko-KR" sz="1800" dirty="0"/>
            </a:br>
            <a:r>
              <a:rPr lang="en-US" altLang="ko-KR" sz="1800" dirty="0"/>
              <a:t>RGB(255,188,13)</a:t>
            </a:r>
          </a:p>
          <a:p>
            <a:pPr marL="0" indent="0" algn="ctr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1E95B4C-AC18-4259-9A60-A7333840273B}"/>
              </a:ext>
            </a:extLst>
          </p:cNvPr>
          <p:cNvSpPr txBox="1"/>
          <p:nvPr/>
        </p:nvSpPr>
        <p:spPr>
          <a:xfrm>
            <a:off x="8510016" y="3010725"/>
            <a:ext cx="256032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짙은 초록으로 </a:t>
            </a:r>
            <a:endParaRPr lang="en-US" altLang="ko-KR" sz="1600" dirty="0"/>
          </a:p>
          <a:p>
            <a:r>
              <a:rPr lang="ko-KR" altLang="en-US" sz="1600" dirty="0"/>
              <a:t>눈의 피로감을 줄이고</a:t>
            </a:r>
            <a:endParaRPr lang="en-US" altLang="ko-KR" sz="1600" dirty="0"/>
          </a:p>
          <a:p>
            <a:r>
              <a:rPr lang="ko-KR" altLang="en-US" sz="1600" dirty="0"/>
              <a:t>다른 색상을 더 돋보이게 해준다</a:t>
            </a:r>
            <a:endParaRPr lang="en-US" altLang="ko-KR" sz="16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5223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E480D-BE91-40BC-9C32-E18BB424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5984" y="365125"/>
            <a:ext cx="6067816" cy="4582656"/>
          </a:xfrm>
        </p:spPr>
        <p:txBody>
          <a:bodyPr/>
          <a:lstStyle/>
          <a:p>
            <a:r>
              <a:rPr lang="ko-KR" altLang="en-US" dirty="0"/>
              <a:t>맥도날드 </a:t>
            </a:r>
            <a:r>
              <a:rPr lang="ko-KR" altLang="en-US" dirty="0" err="1"/>
              <a:t>메인페이지</a:t>
            </a:r>
            <a:r>
              <a:rPr lang="ko-KR" altLang="en-US" dirty="0"/>
              <a:t>     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최종 시안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7FE69C0-E422-4DD0-AF8A-A404A5A455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565" y="375584"/>
            <a:ext cx="3755481" cy="6106831"/>
          </a:xfrm>
        </p:spPr>
      </p:pic>
    </p:spTree>
    <p:extLst>
      <p:ext uri="{BB962C8B-B14F-4D97-AF65-F5344CB8AC3E}">
        <p14:creationId xmlns:p14="http://schemas.microsoft.com/office/powerpoint/2010/main" val="4194254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330BC7-DDCE-4FC0-87F8-594BB94E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포트폴리오 사이트 주소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6D1DA4-4751-45C2-B436-F7649A8AF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92471"/>
            <a:ext cx="10515600" cy="3784492"/>
          </a:xfrm>
        </p:spPr>
        <p:txBody>
          <a:bodyPr/>
          <a:lstStyle/>
          <a:p>
            <a:r>
              <a:rPr lang="ko-KR" altLang="en-US" dirty="0" err="1">
                <a:hlinkClick r:id="rId2"/>
              </a:rPr>
              <a:t>유아름</a:t>
            </a:r>
            <a:r>
              <a:rPr lang="ko-KR" altLang="en-US" dirty="0">
                <a:hlinkClick r:id="rId2"/>
              </a:rPr>
              <a:t> 포트폴리오 </a:t>
            </a:r>
            <a:r>
              <a:rPr lang="en-US" altLang="ko-KR" dirty="0">
                <a:hlinkClick r:id="rId2"/>
              </a:rPr>
              <a:t>(dothome.co.kr)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3137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86E78B-3E25-4500-8046-160EFF99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249918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/>
              <a:t>주제</a:t>
            </a:r>
            <a:r>
              <a:rPr lang="en-US" altLang="ko-KR" sz="6000" dirty="0"/>
              <a:t>- </a:t>
            </a:r>
            <a:r>
              <a:rPr lang="ko-KR" altLang="en-US" sz="6000" dirty="0"/>
              <a:t>맥도날드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70A47E6-1EE3-47A4-83BD-81697E36BF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361" y="1473199"/>
            <a:ext cx="7786214" cy="4562557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327E44C-14A0-482A-B82E-947FDA01DB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25" y="3012313"/>
            <a:ext cx="2900720" cy="209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147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442B9F-3250-49EC-88A6-63B3734FD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8724" y="1054863"/>
            <a:ext cx="5408852" cy="485837"/>
          </a:xfrm>
        </p:spPr>
        <p:txBody>
          <a:bodyPr/>
          <a:lstStyle/>
          <a:p>
            <a:r>
              <a:rPr lang="ko-KR" altLang="en-US" dirty="0">
                <a:latin typeface="+mn-ea"/>
              </a:rPr>
              <a:t>사용자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BAB927-1761-4488-BA45-FB051C8D1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8724" y="1878775"/>
            <a:ext cx="5408852" cy="3684588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latin typeface="+mn-ea"/>
              </a:rPr>
              <a:t>다양한 연령층 이용</a:t>
            </a:r>
            <a:r>
              <a:rPr lang="en-US" altLang="ko-KR" sz="2000" dirty="0">
                <a:latin typeface="+mn-ea"/>
              </a:rPr>
              <a:t>(10</a:t>
            </a:r>
            <a:r>
              <a:rPr lang="ko-KR" altLang="en-US" sz="2000" dirty="0">
                <a:latin typeface="+mn-ea"/>
              </a:rPr>
              <a:t>대</a:t>
            </a:r>
            <a:r>
              <a:rPr lang="en-US" altLang="ko-KR" sz="2000" dirty="0">
                <a:latin typeface="+mn-ea"/>
              </a:rPr>
              <a:t>~60,70</a:t>
            </a:r>
            <a:r>
              <a:rPr lang="ko-KR" altLang="en-US" sz="2000" dirty="0">
                <a:latin typeface="+mn-ea"/>
              </a:rPr>
              <a:t>대</a:t>
            </a:r>
            <a:r>
              <a:rPr lang="en-US" altLang="ko-KR" sz="2000" dirty="0">
                <a:latin typeface="+mn-ea"/>
              </a:rPr>
              <a:t>)</a:t>
            </a:r>
          </a:p>
          <a:p>
            <a:r>
              <a:rPr lang="ko-KR" altLang="en-US" sz="2000" dirty="0">
                <a:latin typeface="+mn-ea"/>
              </a:rPr>
              <a:t>식사를 위해 방문</a:t>
            </a:r>
            <a:endParaRPr lang="en-US" altLang="ko-KR" sz="2000" dirty="0">
              <a:latin typeface="+mn-ea"/>
            </a:endParaRPr>
          </a:p>
          <a:p>
            <a:r>
              <a:rPr lang="ko-KR" altLang="en-US" sz="2000" dirty="0">
                <a:latin typeface="+mn-ea"/>
              </a:rPr>
              <a:t>맥카페의 존재로 카페로 이용</a:t>
            </a:r>
            <a:endParaRPr lang="en-US" altLang="ko-KR" sz="2000" dirty="0">
              <a:latin typeface="+mn-ea"/>
            </a:endParaRPr>
          </a:p>
          <a:p>
            <a:r>
              <a:rPr lang="ko-KR" altLang="en-US" sz="2000" dirty="0">
                <a:latin typeface="+mn-ea"/>
              </a:rPr>
              <a:t>머무는 시간에 대한 부담감이 없어 </a:t>
            </a:r>
            <a:endParaRPr lang="en-US" altLang="ko-KR" sz="2000" dirty="0">
              <a:latin typeface="+mn-ea"/>
            </a:endParaRPr>
          </a:p>
          <a:p>
            <a:pPr marL="0" indent="0">
              <a:buNone/>
            </a:pPr>
            <a:r>
              <a:rPr lang="en-US" altLang="ko-KR" sz="2000" dirty="0">
                <a:latin typeface="+mn-ea"/>
              </a:rPr>
              <a:t>   </a:t>
            </a:r>
            <a:r>
              <a:rPr lang="ko-KR" altLang="en-US" sz="2000" dirty="0">
                <a:latin typeface="+mn-ea"/>
              </a:rPr>
              <a:t>스터디 진행</a:t>
            </a:r>
            <a:endParaRPr lang="en-US" altLang="ko-KR" sz="2000" dirty="0">
              <a:latin typeface="+mn-ea"/>
            </a:endParaRPr>
          </a:p>
          <a:p>
            <a:endParaRPr lang="en-US" altLang="ko-KR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C38ECB5-32FB-4F5D-9F15-B9E664F45E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26" y="1054863"/>
            <a:ext cx="5160962" cy="485837"/>
          </a:xfrm>
        </p:spPr>
        <p:txBody>
          <a:bodyPr/>
          <a:lstStyle/>
          <a:p>
            <a:r>
              <a:rPr lang="ko-KR" altLang="en-US" dirty="0">
                <a:latin typeface="+mn-ea"/>
              </a:rPr>
              <a:t>맥도날드 사이트 방문목적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266AE5-5E63-4349-8E35-7DF389D3E1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26" y="1878775"/>
            <a:ext cx="5160962" cy="3684588"/>
          </a:xfrm>
        </p:spPr>
        <p:txBody>
          <a:bodyPr>
            <a:normAutofit/>
          </a:bodyPr>
          <a:lstStyle/>
          <a:p>
            <a:r>
              <a:rPr lang="ko-KR" altLang="en-US" sz="2200" dirty="0">
                <a:latin typeface="+mn-ea"/>
              </a:rPr>
              <a:t>햄버거</a:t>
            </a:r>
            <a:r>
              <a:rPr lang="en-US" altLang="ko-KR" sz="2200" dirty="0">
                <a:latin typeface="+mn-ea"/>
              </a:rPr>
              <a:t>, </a:t>
            </a:r>
            <a:r>
              <a:rPr lang="ko-KR" altLang="en-US" sz="2200" dirty="0" err="1">
                <a:latin typeface="+mn-ea"/>
              </a:rPr>
              <a:t>맥커피</a:t>
            </a:r>
            <a:r>
              <a:rPr lang="en-US" altLang="ko-KR" sz="2200" dirty="0">
                <a:latin typeface="+mn-ea"/>
              </a:rPr>
              <a:t>, </a:t>
            </a:r>
            <a:r>
              <a:rPr lang="ko-KR" altLang="en-US" sz="2200" dirty="0" err="1">
                <a:latin typeface="+mn-ea"/>
              </a:rPr>
              <a:t>맥모닝</a:t>
            </a:r>
            <a:r>
              <a:rPr lang="ko-KR" altLang="en-US" sz="2200" dirty="0">
                <a:latin typeface="+mn-ea"/>
              </a:rPr>
              <a:t> 등 메뉴 확인</a:t>
            </a:r>
            <a:endParaRPr lang="en-US" altLang="ko-KR" sz="2200" dirty="0">
              <a:latin typeface="+mn-ea"/>
            </a:endParaRPr>
          </a:p>
          <a:p>
            <a:r>
              <a:rPr lang="ko-KR" altLang="en-US" sz="2200" dirty="0">
                <a:latin typeface="+mn-ea"/>
              </a:rPr>
              <a:t>이벤트</a:t>
            </a:r>
            <a:r>
              <a:rPr lang="en-US" altLang="ko-KR" sz="2200" dirty="0">
                <a:latin typeface="+mn-ea"/>
              </a:rPr>
              <a:t>, </a:t>
            </a:r>
            <a:r>
              <a:rPr lang="ko-KR" altLang="en-US" sz="2200" dirty="0" err="1">
                <a:latin typeface="+mn-ea"/>
              </a:rPr>
              <a:t>콜라보</a:t>
            </a:r>
            <a:r>
              <a:rPr lang="ko-KR" altLang="en-US" sz="2200" dirty="0">
                <a:latin typeface="+mn-ea"/>
              </a:rPr>
              <a:t> 등 확인</a:t>
            </a:r>
            <a:endParaRPr lang="en-US" altLang="ko-KR" sz="2200" dirty="0">
              <a:latin typeface="+mn-ea"/>
            </a:endParaRPr>
          </a:p>
          <a:p>
            <a:r>
              <a:rPr lang="ko-KR" altLang="en-US" sz="2200" dirty="0" err="1">
                <a:latin typeface="+mn-ea"/>
              </a:rPr>
              <a:t>맥딜리버리</a:t>
            </a:r>
            <a:r>
              <a:rPr lang="ko-KR" altLang="en-US" sz="2200" dirty="0">
                <a:latin typeface="+mn-ea"/>
              </a:rPr>
              <a:t> 주문 위해 방문</a:t>
            </a:r>
            <a:endParaRPr lang="en-US" altLang="ko-KR" sz="2200" dirty="0">
              <a:latin typeface="+mn-ea"/>
            </a:endParaRPr>
          </a:p>
          <a:p>
            <a:r>
              <a:rPr lang="ko-KR" altLang="en-US" sz="2200" dirty="0">
                <a:latin typeface="+mn-ea"/>
              </a:rPr>
              <a:t>맥드라이버 가능 지점 확인 위해 방문</a:t>
            </a:r>
            <a:endParaRPr lang="en-US" altLang="ko-KR" sz="2200" dirty="0">
              <a:latin typeface="+mn-ea"/>
            </a:endParaRPr>
          </a:p>
          <a:p>
            <a:r>
              <a:rPr lang="ko-KR" altLang="en-US" sz="2200" dirty="0">
                <a:latin typeface="+mn-ea"/>
              </a:rPr>
              <a:t>시즌메뉴 확인 위해 </a:t>
            </a:r>
            <a:endParaRPr lang="en-US" altLang="ko-KR" sz="2200" dirty="0">
              <a:latin typeface="+mn-ea"/>
            </a:endParaRPr>
          </a:p>
          <a:p>
            <a:r>
              <a:rPr lang="ko-KR" altLang="en-US" sz="2200" dirty="0">
                <a:latin typeface="+mn-ea"/>
              </a:rPr>
              <a:t>이달의 </a:t>
            </a:r>
            <a:r>
              <a:rPr lang="ko-KR" altLang="en-US" sz="2200" dirty="0" err="1">
                <a:latin typeface="+mn-ea"/>
              </a:rPr>
              <a:t>해피밀</a:t>
            </a:r>
            <a:r>
              <a:rPr lang="ko-KR" altLang="en-US" sz="2200" dirty="0">
                <a:latin typeface="+mn-ea"/>
              </a:rPr>
              <a:t> 확인</a:t>
            </a:r>
            <a:endParaRPr lang="en-US" altLang="ko-KR" sz="2200" dirty="0">
              <a:latin typeface="+mn-ea"/>
            </a:endParaRPr>
          </a:p>
          <a:p>
            <a:pPr marL="0" indent="0">
              <a:buNone/>
            </a:pPr>
            <a:endParaRPr lang="en-US" altLang="ko-KR" sz="2200" dirty="0">
              <a:latin typeface="+mn-ea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6714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587620-D405-46E6-87A8-23BF47FC4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2249641" cy="65580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Persona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A9D0B3-7EF4-490C-AD62-3C63706C5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4421" y="2070673"/>
            <a:ext cx="5157787" cy="4787327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sz="2000" dirty="0"/>
              <a:t>이름</a:t>
            </a:r>
            <a:r>
              <a:rPr lang="en-US" altLang="ko-KR" sz="2000" dirty="0"/>
              <a:t>:</a:t>
            </a:r>
            <a:r>
              <a:rPr lang="ko-KR" altLang="en-US" sz="2000" dirty="0" err="1"/>
              <a:t>여진구</a:t>
            </a:r>
            <a:endParaRPr lang="en-US" altLang="ko-KR" sz="2000" dirty="0"/>
          </a:p>
          <a:p>
            <a:r>
              <a:rPr lang="ko-KR" altLang="en-US" sz="2000" dirty="0"/>
              <a:t>남자</a:t>
            </a:r>
            <a:r>
              <a:rPr lang="en-US" altLang="ko-KR" sz="2000" dirty="0"/>
              <a:t>/12</a:t>
            </a:r>
            <a:r>
              <a:rPr lang="ko-KR" altLang="en-US" sz="2000" dirty="0"/>
              <a:t>세</a:t>
            </a:r>
            <a:endParaRPr lang="en-US" altLang="ko-KR" sz="2000" dirty="0"/>
          </a:p>
          <a:p>
            <a:r>
              <a:rPr lang="ko-KR" altLang="en-US" sz="2000" dirty="0"/>
              <a:t>서울 강남구 거주</a:t>
            </a:r>
            <a:endParaRPr lang="en-US" altLang="ko-KR" sz="2000" dirty="0"/>
          </a:p>
          <a:p>
            <a:r>
              <a:rPr lang="ko-KR" altLang="en-US" sz="2000" dirty="0"/>
              <a:t>피규어나 장난감을 좋아함</a:t>
            </a:r>
            <a:endParaRPr lang="en-US" altLang="ko-KR" sz="2000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sz="2000" b="1" dirty="0"/>
              <a:t>“</a:t>
            </a:r>
            <a:r>
              <a:rPr lang="ko-KR" altLang="en-US" sz="2000" b="1" dirty="0" err="1"/>
              <a:t>해피밀</a:t>
            </a:r>
            <a:r>
              <a:rPr lang="ko-KR" altLang="en-US" sz="2000" b="1" dirty="0"/>
              <a:t> 장난감이 이번에 어떤 걸로 </a:t>
            </a:r>
            <a:endParaRPr lang="en-US" altLang="ko-KR" sz="2000" b="1" dirty="0"/>
          </a:p>
          <a:p>
            <a:pPr marL="0" indent="0">
              <a:buNone/>
            </a:pPr>
            <a:r>
              <a:rPr lang="ko-KR" altLang="en-US" sz="2000" b="1" dirty="0"/>
              <a:t>바뀌었는지 보고 싶어요</a:t>
            </a:r>
            <a:r>
              <a:rPr lang="en-US" altLang="ko-KR" sz="2000" b="1" dirty="0"/>
              <a:t>. </a:t>
            </a:r>
          </a:p>
          <a:p>
            <a:pPr marL="0" indent="0">
              <a:buNone/>
            </a:pPr>
            <a:r>
              <a:rPr lang="ko-KR" altLang="en-US" sz="2000" b="1" dirty="0"/>
              <a:t>사이트에 들어가면 바로 알 수 있었으면 </a:t>
            </a:r>
            <a:endParaRPr lang="en-US" altLang="ko-KR" sz="2000" b="1" dirty="0"/>
          </a:p>
          <a:p>
            <a:pPr marL="0" indent="0">
              <a:buNone/>
            </a:pPr>
            <a:r>
              <a:rPr lang="ko-KR" altLang="en-US" sz="2000" b="1" dirty="0"/>
              <a:t>좋겠어요</a:t>
            </a:r>
            <a:r>
              <a:rPr lang="en-US" altLang="ko-KR" sz="2000" b="1" dirty="0"/>
              <a:t>”</a:t>
            </a:r>
          </a:p>
          <a:p>
            <a:endParaRPr lang="en-US" altLang="ko-KR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4B93BBA-49E1-441E-ACAD-D1A1F1C096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5648" y="2070673"/>
            <a:ext cx="5714999" cy="3699122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sz="2000" dirty="0"/>
              <a:t>이름</a:t>
            </a:r>
            <a:r>
              <a:rPr lang="en-US" altLang="ko-KR" sz="2000" dirty="0"/>
              <a:t>:</a:t>
            </a:r>
            <a:r>
              <a:rPr lang="ko-KR" altLang="en-US" sz="2000" dirty="0"/>
              <a:t>송혜교</a:t>
            </a:r>
            <a:endParaRPr lang="en-US" altLang="ko-KR" sz="2000" dirty="0"/>
          </a:p>
          <a:p>
            <a:r>
              <a:rPr lang="ko-KR" altLang="en-US" sz="2000" dirty="0"/>
              <a:t>여성</a:t>
            </a:r>
            <a:r>
              <a:rPr lang="en-US" altLang="ko-KR" sz="2000" dirty="0"/>
              <a:t>/35</a:t>
            </a:r>
            <a:r>
              <a:rPr lang="ko-KR" altLang="en-US" sz="2000" dirty="0"/>
              <a:t>세</a:t>
            </a:r>
            <a:endParaRPr lang="en-US" altLang="ko-KR" sz="2000" dirty="0"/>
          </a:p>
          <a:p>
            <a:r>
              <a:rPr lang="ko-KR" altLang="en-US" sz="2000" dirty="0"/>
              <a:t>남양주 거주</a:t>
            </a:r>
            <a:endParaRPr lang="en-US" altLang="ko-KR" sz="2000" dirty="0"/>
          </a:p>
          <a:p>
            <a:r>
              <a:rPr lang="ko-KR" altLang="en-US" sz="2000" dirty="0"/>
              <a:t>인터넷 쇼핑 즐겨함 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 </a:t>
            </a:r>
            <a:r>
              <a:rPr lang="ko-KR" altLang="en-US" sz="2000" dirty="0"/>
              <a:t>요즘 음식도 주로 배달주문 즐겨 이용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b="1" dirty="0"/>
              <a:t>“</a:t>
            </a:r>
            <a:r>
              <a:rPr lang="ko-KR" altLang="en-US" sz="2000" b="1" dirty="0" err="1"/>
              <a:t>맥딜리버리를</a:t>
            </a:r>
            <a:r>
              <a:rPr lang="ko-KR" altLang="en-US" sz="2000" b="1" dirty="0"/>
              <a:t> 시키려고 사이트 들어갔는데 </a:t>
            </a:r>
            <a:endParaRPr lang="en-US" altLang="ko-KR" sz="2000" b="1" dirty="0"/>
          </a:p>
          <a:p>
            <a:pPr marL="0" indent="0">
              <a:buNone/>
            </a:pPr>
            <a:r>
              <a:rPr lang="ko-KR" altLang="en-US" sz="2000" b="1" dirty="0" err="1"/>
              <a:t>맥딜리버리</a:t>
            </a:r>
            <a:r>
              <a:rPr lang="ko-KR" altLang="en-US" sz="2000" b="1" dirty="0"/>
              <a:t> 아이콘이 눈에 잘 안보여서 </a:t>
            </a:r>
            <a:endParaRPr lang="en-US" altLang="ko-KR" sz="2000" b="1" dirty="0"/>
          </a:p>
          <a:p>
            <a:pPr marL="0" indent="0">
              <a:buNone/>
            </a:pPr>
            <a:r>
              <a:rPr lang="ko-KR" altLang="en-US" sz="2000" b="1" dirty="0"/>
              <a:t>위 메뉴바로 들어갔더니 들어가는 길이 </a:t>
            </a:r>
            <a:endParaRPr lang="en-US" altLang="ko-KR" sz="2000" b="1" dirty="0"/>
          </a:p>
          <a:p>
            <a:pPr marL="0" indent="0">
              <a:buNone/>
            </a:pPr>
            <a:r>
              <a:rPr lang="ko-KR" altLang="en-US" sz="2000" b="1" dirty="0"/>
              <a:t>너무 복잡해요</a:t>
            </a:r>
            <a:r>
              <a:rPr lang="en-US" altLang="ko-KR" sz="2000" b="1" dirty="0"/>
              <a:t>.</a:t>
            </a:r>
          </a:p>
          <a:p>
            <a:pPr marL="0" indent="0">
              <a:buNone/>
            </a:pPr>
            <a:r>
              <a:rPr lang="ko-KR" altLang="en-US" sz="2000" b="1" dirty="0"/>
              <a:t>그리고 </a:t>
            </a:r>
            <a:r>
              <a:rPr lang="ko-KR" altLang="en-US" sz="2000" b="1" dirty="0" err="1"/>
              <a:t>나중에서야</a:t>
            </a:r>
            <a:r>
              <a:rPr lang="ko-KR" altLang="en-US" sz="2000" b="1" dirty="0"/>
              <a:t> 아이콘을 </a:t>
            </a:r>
            <a:r>
              <a:rPr lang="ko-KR" altLang="en-US" sz="2000" b="1" dirty="0" err="1"/>
              <a:t>찾았다니까요</a:t>
            </a:r>
            <a:r>
              <a:rPr lang="en-US" altLang="ko-KR" sz="2000" b="1" dirty="0"/>
              <a:t>＂</a:t>
            </a:r>
            <a:endParaRPr lang="ko-KR" altLang="en-US" sz="2000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1962FC-8FE5-40AB-AC95-4CE1F1839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560" y="1235685"/>
            <a:ext cx="1192342" cy="201329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FEE1080-BFEA-4DD4-A0CE-2A985E7826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389" y="1247524"/>
            <a:ext cx="1305887" cy="1750157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ECC0DBC0-1BFB-447E-B77C-75B17A160FE9}"/>
              </a:ext>
            </a:extLst>
          </p:cNvPr>
          <p:cNvSpPr/>
          <p:nvPr/>
        </p:nvSpPr>
        <p:spPr>
          <a:xfrm>
            <a:off x="532660" y="1020932"/>
            <a:ext cx="5339548" cy="5175682"/>
          </a:xfrm>
          <a:prstGeom prst="round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886E6F0-09BD-47F0-9F13-9A538DAF8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3969" y="1020932"/>
            <a:ext cx="5818496" cy="517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023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CBF4A2-E043-4894-A6F2-467C77AAB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212" y="327547"/>
            <a:ext cx="4723356" cy="1325563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latin typeface="+mn-ea"/>
                <a:ea typeface="+mn-ea"/>
              </a:rPr>
              <a:t>맥도날드 기존 사이트 맵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5A2F8F0-DC04-4F49-88B9-E203DC2A1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711"/>
          <a:stretch/>
        </p:blipFill>
        <p:spPr>
          <a:xfrm>
            <a:off x="362212" y="1653110"/>
            <a:ext cx="4723356" cy="3352472"/>
          </a:xfr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A8E7D66-7508-4821-BA26-4FD3442208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23" t="17534" r="5993" b="57626"/>
          <a:stretch/>
        </p:blipFill>
        <p:spPr>
          <a:xfrm>
            <a:off x="5745270" y="1653110"/>
            <a:ext cx="6275219" cy="2984020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ACF84156-AAEB-458C-8ECA-FF1893AFABB8}"/>
              </a:ext>
            </a:extLst>
          </p:cNvPr>
          <p:cNvSpPr txBox="1">
            <a:spLocks/>
          </p:cNvSpPr>
          <p:nvPr/>
        </p:nvSpPr>
        <p:spPr>
          <a:xfrm>
            <a:off x="5763538" y="327547"/>
            <a:ext cx="47233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dirty="0">
                <a:latin typeface="+mn-ea"/>
                <a:ea typeface="+mn-ea"/>
              </a:rPr>
              <a:t>변경 후 사이트 맵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BBC23D89-67F6-43EE-87C2-E0FB843BD159}"/>
              </a:ext>
            </a:extLst>
          </p:cNvPr>
          <p:cNvSpPr/>
          <p:nvPr/>
        </p:nvSpPr>
        <p:spPr>
          <a:xfrm>
            <a:off x="5094702" y="808702"/>
            <a:ext cx="659702" cy="21294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1313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58F31-D617-4D6E-A199-69B974619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맥도날드 웹페이지의 단점</a:t>
            </a:r>
            <a:r>
              <a:rPr lang="en-US" altLang="ko-KR" dirty="0"/>
              <a:t>,</a:t>
            </a:r>
            <a:r>
              <a:rPr lang="ko-KR" altLang="en-US" dirty="0"/>
              <a:t>해결목표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A0B506-A2BB-4961-BF79-230F4D47BD08}"/>
              </a:ext>
            </a:extLst>
          </p:cNvPr>
          <p:cNvSpPr txBox="1"/>
          <p:nvPr/>
        </p:nvSpPr>
        <p:spPr>
          <a:xfrm>
            <a:off x="5663952" y="3604334"/>
            <a:ext cx="4976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약간 더 오른쪽이나 </a:t>
            </a:r>
            <a:r>
              <a:rPr lang="ko-KR" altLang="en-US" dirty="0" err="1"/>
              <a:t>메인이미지</a:t>
            </a:r>
            <a:r>
              <a:rPr lang="ko-KR" altLang="en-US" dirty="0"/>
              <a:t> 오른쪽 하단으로 보내서 더 눈에 띌 수 있게 하려고 함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A6140DE-1FBC-4C6E-BBC5-E449B7A765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46" y="2662431"/>
            <a:ext cx="4976826" cy="2916315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3A2634-B77B-47B0-893A-8368246B7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맥딜리버리</a:t>
            </a:r>
            <a:r>
              <a:rPr lang="ko-KR" altLang="en-US" dirty="0"/>
              <a:t> 아이콘의 위치</a:t>
            </a:r>
            <a:r>
              <a:rPr lang="en-US" altLang="ko-KR" dirty="0"/>
              <a:t>- </a:t>
            </a:r>
            <a:r>
              <a:rPr lang="ko-KR" altLang="en-US" dirty="0"/>
              <a:t>너무 </a:t>
            </a:r>
            <a:r>
              <a:rPr lang="ko-KR" altLang="en-US" dirty="0" err="1"/>
              <a:t>컨텐트</a:t>
            </a:r>
            <a:r>
              <a:rPr lang="ko-KR" altLang="en-US" dirty="0"/>
              <a:t> 옆에 붙어있어 처음에 눈에 바로 들어오지 않음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56D9C6A-7593-4526-A085-695DFB412F5B}"/>
              </a:ext>
            </a:extLst>
          </p:cNvPr>
          <p:cNvSpPr/>
          <p:nvPr/>
        </p:nvSpPr>
        <p:spPr>
          <a:xfrm>
            <a:off x="3929107" y="4932417"/>
            <a:ext cx="678404" cy="646330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EAF57AC-8407-475E-AA79-1CFD68489825}"/>
              </a:ext>
            </a:extLst>
          </p:cNvPr>
          <p:cNvCxnSpPr>
            <a:stCxn id="6" idx="7"/>
          </p:cNvCxnSpPr>
          <p:nvPr/>
        </p:nvCxnSpPr>
        <p:spPr>
          <a:xfrm flipV="1">
            <a:off x="4508161" y="4120588"/>
            <a:ext cx="1129159" cy="906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2656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F94B9E-49F7-4220-91C3-CF46F203C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1538"/>
            <a:ext cx="9788371" cy="621437"/>
          </a:xfrm>
        </p:spPr>
        <p:txBody>
          <a:bodyPr/>
          <a:lstStyle/>
          <a:p>
            <a:r>
              <a:rPr lang="ko-KR" altLang="en-US" dirty="0"/>
              <a:t>메인 페이지에서 컨텐츠들이 분류없이 나열되어 있음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E02C730-32B9-44EC-AD1C-18ADAF19D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54" y="1471643"/>
            <a:ext cx="5098371" cy="45518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4B15FE-BCAF-461C-B1CB-A8F885232B0D}"/>
              </a:ext>
            </a:extLst>
          </p:cNvPr>
          <p:cNvSpPr txBox="1"/>
          <p:nvPr/>
        </p:nvSpPr>
        <p:spPr>
          <a:xfrm>
            <a:off x="6471820" y="1471643"/>
            <a:ext cx="53858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단을 나누어 종류별로 나열하면 더 보기 좋을 것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새로 출시된 메뉴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콜라보</a:t>
            </a:r>
            <a:r>
              <a:rPr lang="en-US" altLang="ko-KR" dirty="0"/>
              <a:t>, </a:t>
            </a:r>
            <a:r>
              <a:rPr lang="ko-KR" altLang="en-US" dirty="0"/>
              <a:t>이벤트 소개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시즌메뉴 소개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8390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내용 개체 틀 24">
            <a:extLst>
              <a:ext uri="{FF2B5EF4-FFF2-40B4-BE49-F238E27FC236}">
                <a16:creationId xmlns:a16="http://schemas.microsoft.com/office/drawing/2014/main" id="{8F3F938E-C25F-4ABA-9C99-C1A851DF4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55"/>
          <a:stretch/>
        </p:blipFill>
        <p:spPr>
          <a:xfrm>
            <a:off x="625141" y="28574"/>
            <a:ext cx="4105323" cy="6636038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2B71B32-FA17-4706-BE00-606F2246AD72}"/>
              </a:ext>
            </a:extLst>
          </p:cNvPr>
          <p:cNvSpPr/>
          <p:nvPr/>
        </p:nvSpPr>
        <p:spPr>
          <a:xfrm>
            <a:off x="535932" y="28575"/>
            <a:ext cx="4429125" cy="1638300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4C50EDE-15FE-41E0-90EF-57911296E152}"/>
              </a:ext>
            </a:extLst>
          </p:cNvPr>
          <p:cNvSpPr/>
          <p:nvPr/>
        </p:nvSpPr>
        <p:spPr>
          <a:xfrm>
            <a:off x="619125" y="1666876"/>
            <a:ext cx="4276725" cy="4181474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36EEB16-7906-4A63-B4F5-1581EE65FFE5}"/>
              </a:ext>
            </a:extLst>
          </p:cNvPr>
          <p:cNvSpPr/>
          <p:nvPr/>
        </p:nvSpPr>
        <p:spPr>
          <a:xfrm>
            <a:off x="542925" y="5905499"/>
            <a:ext cx="4352925" cy="749588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DE68B467-4CB0-4E2B-9972-12BD6CB38FB6}"/>
              </a:ext>
            </a:extLst>
          </p:cNvPr>
          <p:cNvCxnSpPr/>
          <p:nvPr/>
        </p:nvCxnSpPr>
        <p:spPr>
          <a:xfrm>
            <a:off x="4965057" y="657225"/>
            <a:ext cx="16167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25B75E6-671A-4254-B6EE-B50D9AD260FD}"/>
              </a:ext>
            </a:extLst>
          </p:cNvPr>
          <p:cNvCxnSpPr/>
          <p:nvPr/>
        </p:nvCxnSpPr>
        <p:spPr>
          <a:xfrm>
            <a:off x="4895850" y="3571875"/>
            <a:ext cx="15335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415112C-0671-44AA-A9C7-22BE1F3F7822}"/>
              </a:ext>
            </a:extLst>
          </p:cNvPr>
          <p:cNvCxnSpPr/>
          <p:nvPr/>
        </p:nvCxnSpPr>
        <p:spPr>
          <a:xfrm>
            <a:off x="4895850" y="6372225"/>
            <a:ext cx="16859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E4C8061-7CE6-4154-81F9-7D50D406D002}"/>
              </a:ext>
            </a:extLst>
          </p:cNvPr>
          <p:cNvSpPr txBox="1"/>
          <p:nvPr/>
        </p:nvSpPr>
        <p:spPr>
          <a:xfrm>
            <a:off x="6696075" y="478393"/>
            <a:ext cx="20097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header</a:t>
            </a:r>
            <a:endParaRPr lang="ko-KR" altLang="en-US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2E5C35-47C0-46FF-A625-35848405500D}"/>
              </a:ext>
            </a:extLst>
          </p:cNvPr>
          <p:cNvSpPr txBox="1"/>
          <p:nvPr/>
        </p:nvSpPr>
        <p:spPr>
          <a:xfrm>
            <a:off x="6543675" y="3387209"/>
            <a:ext cx="2714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body</a:t>
            </a:r>
            <a:endParaRPr lang="ko-KR" altLang="en-US" sz="3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F17037-5ECA-4253-9DFD-67F17DCD0A9F}"/>
              </a:ext>
            </a:extLst>
          </p:cNvPr>
          <p:cNvSpPr txBox="1"/>
          <p:nvPr/>
        </p:nvSpPr>
        <p:spPr>
          <a:xfrm>
            <a:off x="6877050" y="6079837"/>
            <a:ext cx="13081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/>
              <a:t>footer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078572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FCB6AD24-B01C-4F82-9931-0A9513DCD3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242" y="273161"/>
            <a:ext cx="3683858" cy="6311678"/>
          </a:xfr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04E54C3C-6F8B-4BE7-9924-3BA9FE9F4ED3}"/>
              </a:ext>
            </a:extLst>
          </p:cNvPr>
          <p:cNvCxnSpPr/>
          <p:nvPr/>
        </p:nvCxnSpPr>
        <p:spPr>
          <a:xfrm>
            <a:off x="3974242" y="127322"/>
            <a:ext cx="36838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9465CDB-29ED-4C0D-A8E3-FBC147481093}"/>
              </a:ext>
            </a:extLst>
          </p:cNvPr>
          <p:cNvCxnSpPr/>
          <p:nvPr/>
        </p:nvCxnSpPr>
        <p:spPr>
          <a:xfrm>
            <a:off x="4479295" y="2301436"/>
            <a:ext cx="2673752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EB3033-B608-412D-A858-528ADFFB5084}"/>
              </a:ext>
            </a:extLst>
          </p:cNvPr>
          <p:cNvSpPr txBox="1"/>
          <p:nvPr/>
        </p:nvSpPr>
        <p:spPr>
          <a:xfrm>
            <a:off x="7870784" y="18518"/>
            <a:ext cx="2020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전체 가로 </a:t>
            </a:r>
            <a:r>
              <a:rPr lang="en-US" altLang="ko-KR" dirty="0"/>
              <a:t>1800px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CCB59C-DB83-4F2B-AD52-40B78957F431}"/>
              </a:ext>
            </a:extLst>
          </p:cNvPr>
          <p:cNvSpPr txBox="1"/>
          <p:nvPr/>
        </p:nvSpPr>
        <p:spPr>
          <a:xfrm>
            <a:off x="8264217" y="1720964"/>
            <a:ext cx="2020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내용 간격 </a:t>
            </a:r>
            <a:r>
              <a:rPr lang="en-US" altLang="ko-KR" dirty="0"/>
              <a:t>1200px</a:t>
            </a:r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47ADD90-7890-4B08-9D40-A19EFDC12654}"/>
              </a:ext>
            </a:extLst>
          </p:cNvPr>
          <p:cNvCxnSpPr>
            <a:endCxn id="18" idx="1"/>
          </p:cNvCxnSpPr>
          <p:nvPr/>
        </p:nvCxnSpPr>
        <p:spPr>
          <a:xfrm flipV="1">
            <a:off x="7153047" y="1905630"/>
            <a:ext cx="1111170" cy="371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6ECBBAA-9DA5-4342-962E-70104D027AF0}"/>
              </a:ext>
            </a:extLst>
          </p:cNvPr>
          <p:cNvCxnSpPr/>
          <p:nvPr/>
        </p:nvCxnSpPr>
        <p:spPr>
          <a:xfrm>
            <a:off x="7153047" y="2488557"/>
            <a:ext cx="16784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1E03EE0-638D-42C3-9CF5-CBA519582C8E}"/>
              </a:ext>
            </a:extLst>
          </p:cNvPr>
          <p:cNvSpPr txBox="1"/>
          <p:nvPr/>
        </p:nvSpPr>
        <p:spPr>
          <a:xfrm>
            <a:off x="8935604" y="2277418"/>
            <a:ext cx="2507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컨텐트</a:t>
            </a:r>
            <a:r>
              <a:rPr lang="ko-KR" altLang="en-US" dirty="0"/>
              <a:t> 사이 여백 간격</a:t>
            </a:r>
            <a:endParaRPr lang="en-US" altLang="ko-KR" dirty="0"/>
          </a:p>
          <a:p>
            <a:r>
              <a:rPr lang="en-US" altLang="ko-KR" dirty="0"/>
              <a:t>20px</a:t>
            </a:r>
            <a:endParaRPr lang="ko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A45D451-0454-4FB8-AF5D-88885101C906}"/>
              </a:ext>
            </a:extLst>
          </p:cNvPr>
          <p:cNvCxnSpPr/>
          <p:nvPr/>
        </p:nvCxnSpPr>
        <p:spPr>
          <a:xfrm>
            <a:off x="4352081" y="1720964"/>
            <a:ext cx="0" cy="7675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8875348-9D2D-43E0-924A-93CF7AA5DEA5}"/>
              </a:ext>
            </a:extLst>
          </p:cNvPr>
          <p:cNvCxnSpPr/>
          <p:nvPr/>
        </p:nvCxnSpPr>
        <p:spPr>
          <a:xfrm>
            <a:off x="4340506" y="2600583"/>
            <a:ext cx="0" cy="941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C9F97D7-0D84-424B-B810-A347E6D50056}"/>
              </a:ext>
            </a:extLst>
          </p:cNvPr>
          <p:cNvCxnSpPr/>
          <p:nvPr/>
        </p:nvCxnSpPr>
        <p:spPr>
          <a:xfrm flipH="1">
            <a:off x="2349661" y="2090296"/>
            <a:ext cx="1990845" cy="3982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7DBC9AC1-D3A5-4BA1-B08C-91B6C6D5A288}"/>
              </a:ext>
            </a:extLst>
          </p:cNvPr>
          <p:cNvCxnSpPr/>
          <p:nvPr/>
        </p:nvCxnSpPr>
        <p:spPr>
          <a:xfrm flipH="1" flipV="1">
            <a:off x="2340068" y="2600583"/>
            <a:ext cx="1926543" cy="470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052FC43-05D7-46D8-8076-4B891562C811}"/>
              </a:ext>
            </a:extLst>
          </p:cNvPr>
          <p:cNvSpPr txBox="1"/>
          <p:nvPr/>
        </p:nvSpPr>
        <p:spPr>
          <a:xfrm>
            <a:off x="312516" y="2488557"/>
            <a:ext cx="1733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컨텐트의</a:t>
            </a:r>
            <a:r>
              <a:rPr lang="ko-KR" altLang="en-US" dirty="0"/>
              <a:t> 높이 </a:t>
            </a:r>
            <a:endParaRPr lang="en-US" altLang="ko-KR" dirty="0"/>
          </a:p>
          <a:p>
            <a:r>
              <a:rPr lang="en-US" altLang="ko-KR" dirty="0"/>
              <a:t>500~600px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1092A1-224B-4619-B3E7-AE9F98C5B3B0}"/>
              </a:ext>
            </a:extLst>
          </p:cNvPr>
          <p:cNvSpPr txBox="1"/>
          <p:nvPr/>
        </p:nvSpPr>
        <p:spPr>
          <a:xfrm>
            <a:off x="54318" y="3399947"/>
            <a:ext cx="35816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컨텐트</a:t>
            </a:r>
            <a:r>
              <a:rPr lang="ko-KR" altLang="en-US" dirty="0"/>
              <a:t> 가로길이는</a:t>
            </a:r>
            <a:endParaRPr lang="en-US" altLang="ko-KR" dirty="0"/>
          </a:p>
          <a:p>
            <a:r>
              <a:rPr lang="ko-KR" altLang="en-US" dirty="0"/>
              <a:t>한단에 한 개만 </a:t>
            </a:r>
            <a:r>
              <a:rPr lang="ko-KR" altLang="en-US" dirty="0" err="1"/>
              <a:t>있는경우</a:t>
            </a:r>
            <a:r>
              <a:rPr lang="en-US" altLang="ko-KR" dirty="0"/>
              <a:t>-1180px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개 </a:t>
            </a:r>
            <a:r>
              <a:rPr lang="ko-KR" altLang="en-US" dirty="0" err="1"/>
              <a:t>있는경우</a:t>
            </a:r>
            <a:r>
              <a:rPr lang="en-US" altLang="ko-KR" dirty="0"/>
              <a:t>-530px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개 있는 경우 </a:t>
            </a:r>
            <a:r>
              <a:rPr lang="en-US" altLang="ko-KR" dirty="0"/>
              <a:t>-380px</a:t>
            </a:r>
          </a:p>
        </p:txBody>
      </p:sp>
    </p:spTree>
    <p:extLst>
      <p:ext uri="{BB962C8B-B14F-4D97-AF65-F5344CB8AC3E}">
        <p14:creationId xmlns:p14="http://schemas.microsoft.com/office/powerpoint/2010/main" val="3018619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2020yellow_sbppt_0420</Template>
  <TotalTime>2083</TotalTime>
  <Words>389</Words>
  <Application>Microsoft Office PowerPoint</Application>
  <PresentationFormat>와이드스크린</PresentationFormat>
  <Paragraphs>119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consolas</vt:lpstr>
      <vt:lpstr>Office 테마</vt:lpstr>
      <vt:lpstr>맥도날드 웹페이지 계획서</vt:lpstr>
      <vt:lpstr>주제- 맥도날드</vt:lpstr>
      <vt:lpstr>PowerPoint 프레젠테이션</vt:lpstr>
      <vt:lpstr>Persona</vt:lpstr>
      <vt:lpstr>맥도날드 기존 사이트 맵</vt:lpstr>
      <vt:lpstr>맥도날드 웹페이지의 단점,해결목표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아이콘</vt:lpstr>
      <vt:lpstr>사이트에 사용할 폰트와 사이즈</vt:lpstr>
      <vt:lpstr>사이트에 사용할 색상</vt:lpstr>
      <vt:lpstr>맥도날드 메인페이지       최종 시안</vt:lpstr>
      <vt:lpstr>포트폴리오 사이트 주소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 상세 디자임(와이어프레임)</dc:title>
  <dc:creator>you ahleum</dc:creator>
  <cp:lastModifiedBy>you ahleum</cp:lastModifiedBy>
  <cp:revision>8</cp:revision>
  <dcterms:created xsi:type="dcterms:W3CDTF">2021-08-30T06:33:53Z</dcterms:created>
  <dcterms:modified xsi:type="dcterms:W3CDTF">2022-01-18T06:01:11Z</dcterms:modified>
</cp:coreProperties>
</file>

<file path=docProps/thumbnail.jpeg>
</file>